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03" d="100"/>
          <a:sy n="103" d="100"/>
        </p:scale>
        <p:origin x="14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78F8B-5CC3-7A40-76F3-B94F667D8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53932-D23E-3100-BA8A-9E11A5031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83F8-EFAF-660C-919A-08908CA45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76ECD-B027-7140-5909-43229F959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33C65-5D32-31FD-9E74-7842CC84B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3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1D92A-EEEA-B835-53D1-C9299C6A3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553B9-FDBA-43C4-82E4-ACD8D1971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980AD-E371-E15B-BF92-03C7E52A3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95214-FE1A-BFA7-E703-FFC4E8BA1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AC8C0-864E-47A5-D7CE-610C2FC2A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5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4383-359C-A49C-6C74-B46FB291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56F92-386E-DC36-335B-66A2BD47B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08B2B-92C4-E57E-CB7F-D81D74AA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81A5F-7B81-A43C-C71E-76817BDAC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C3A17-4B1D-A20B-AA77-533EE76E5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34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0F28F-91F7-4CCD-3D70-DB938AA6F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763B6-54C8-AE60-8AAC-9134BFF369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6B9F0D-89D9-AB40-E436-619B2894C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796E2-BD32-64E5-B3F4-B37A8D146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31777-C320-2B34-8BD9-5E652ECAE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DEE1A0-88C5-3B75-3161-9827C26E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7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1D812-0058-893A-C2CE-334E3DCD5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79BA8-ADAA-E053-3D46-6D1338220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6C63C-6083-5E15-3FD8-367143D85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551CCD-0B9C-7966-805A-4BB04DD56D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01AE6-4AF4-3734-1450-C6B7AF046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B2D212-0272-801F-4D1C-739B03F82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96B8C0-AFCC-E1AA-2B4E-7207DDAD1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721BE1-0CE0-3566-5CF2-BF2B6A9C8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99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CDC2-3247-2295-03A4-222CF88E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B60C6-3D5A-25D3-6680-E9FD61621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9B9B5-DD93-8E4E-DEE2-EDCF9C49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12878B-9BD5-3892-BA3D-EA4810BF3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8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44644F-983D-CD92-7577-19172B296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1A0986-CDB4-F383-11A2-E1930AEA2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3591D-EE93-69BD-3022-DEE57CA9D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9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3D109-5C9D-1D65-C7C0-329CF8A2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ABD25-4EF2-88F4-EA7D-C2A0984FC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F0C4E-A2B0-904C-0AFE-EFB04351A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9EB65-5E31-9D0E-BC64-BEC8147F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F5313-CF2B-87D1-3A50-2F6F6F18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C731D-62A2-588B-C6E5-C9D452C3C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7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B08BE-8A98-9C33-EF58-D8ADA4E0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D2062C-AC70-8978-C376-A1567229B1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9EB0C-4B52-F99A-B914-0B49BDDDB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C2116-FF12-EA8E-591D-F3ABE4F8A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27D629-C3C4-00F0-4859-38E07F540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1C01-176A-3249-4004-FEB5F3274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4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BF827-57CB-770B-DB60-C2F73C6A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180E0F-41DD-7484-29A9-4EF4777B0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12AC7-4288-4547-73A5-1C729EBE8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EBE0D-F82A-309F-5BA8-016924566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B337F-C7A7-BBF3-2638-A950A2928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11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104E77-5F92-23F6-DCA6-291F35620E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46039C-12BA-934E-CA72-03ED08CCA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B0B13-57F4-27B7-192C-216D6C13C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B9D5A-A4AF-A277-82DE-3DE2C37E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600FD-2846-0AA4-A8C7-8839EE98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5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62004-A613-A69C-DCC8-716F1B4D3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B9F2C-EAD7-307E-7187-4362CF635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C4E8D-F34E-0576-5FD8-1357995F8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32549-ED5E-704D-8065-CFAA639BC23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2004E-E098-1EEB-E590-AF73B3D7C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608DE-DA3B-D424-C485-A73B51715B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563FB-142A-5849-A84D-0DE392270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8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17F632F2-8967-AFEE-C1A5-01E303851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" y="428"/>
            <a:ext cx="12187429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7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9809FE-0B7E-5210-5A3D-97535FC26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" y="428"/>
            <a:ext cx="12187429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10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Bailey Heather</dc:creator>
  <cp:lastModifiedBy>Sydney Clark</cp:lastModifiedBy>
  <cp:revision>3</cp:revision>
  <dcterms:created xsi:type="dcterms:W3CDTF">2022-11-17T22:34:07Z</dcterms:created>
  <dcterms:modified xsi:type="dcterms:W3CDTF">2023-02-23T22:36:52Z</dcterms:modified>
</cp:coreProperties>
</file>